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65" r:id="rId2"/>
    <p:sldId id="266" r:id="rId3"/>
    <p:sldId id="267" r:id="rId4"/>
    <p:sldId id="268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46"/>
  </p:normalViewPr>
  <p:slideViewPr>
    <p:cSldViewPr snapToGrid="0" snapToObjects="1">
      <p:cViewPr varScale="1">
        <p:scale>
          <a:sx n="105" d="100"/>
          <a:sy n="105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F2D-76BA-1045-A277-6F1A27D675F7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CAF-4F7D-1E47-8006-B234DE5EE9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7979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F2D-76BA-1045-A277-6F1A27D675F7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CAF-4F7D-1E47-8006-B234DE5EE9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4712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F2D-76BA-1045-A277-6F1A27D675F7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CAF-4F7D-1E47-8006-B234DE5EE9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835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57" y="274505"/>
            <a:ext cx="8915686" cy="11430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157" y="1600070"/>
            <a:ext cx="4440646" cy="4526359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70197" y="1600070"/>
            <a:ext cx="4440646" cy="4526359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4FA04B66-8F62-42BD-B0EA-2923AA341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698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F2D-76BA-1045-A277-6F1A27D675F7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CAF-4F7D-1E47-8006-B234DE5EE9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1169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F2D-76BA-1045-A277-6F1A27D675F7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CAF-4F7D-1E47-8006-B234DE5EE9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028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F2D-76BA-1045-A277-6F1A27D675F7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CAF-4F7D-1E47-8006-B234DE5EE9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6334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F2D-76BA-1045-A277-6F1A27D675F7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CAF-4F7D-1E47-8006-B234DE5EE9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7659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F2D-76BA-1045-A277-6F1A27D675F7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CAF-4F7D-1E47-8006-B234DE5EE9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869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F2D-76BA-1045-A277-6F1A27D675F7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CAF-4F7D-1E47-8006-B234DE5EE9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2448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F2D-76BA-1045-A277-6F1A27D675F7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CAF-4F7D-1E47-8006-B234DE5EE9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3202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F2D-76BA-1045-A277-6F1A27D675F7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6CAF-4F7D-1E47-8006-B234DE5EE9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1609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1F2D-76BA-1045-A277-6F1A27D675F7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36CAF-4F7D-1E47-8006-B234DE5EE9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3887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F0A4-EF2A-0A43-BDBC-E2D7AA66F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09429-A2D7-5542-B699-DACB68FAECC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71A7D6F-3187-3541-9AC7-B1411D1D2C7C}"/>
              </a:ext>
            </a:extLst>
          </p:cNvPr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92EC9-685C-DE4B-85CA-601353A37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itle 11">
            <a:extLst>
              <a:ext uri="{FF2B5EF4-FFF2-40B4-BE49-F238E27FC236}">
                <a16:creationId xmlns:a16="http://schemas.microsoft.com/office/drawing/2014/main" id="{C2946D4B-6C58-2F4D-8AF0-A656301EC8D6}"/>
              </a:ext>
            </a:extLst>
          </p:cNvPr>
          <p:cNvSpPr txBox="1">
            <a:spLocks/>
          </p:cNvSpPr>
          <p:nvPr/>
        </p:nvSpPr>
        <p:spPr>
          <a:xfrm>
            <a:off x="4937127" y="135673"/>
            <a:ext cx="4587875" cy="578703"/>
          </a:xfrm>
          <a:prstGeom prst="rect">
            <a:avLst/>
          </a:prstGeom>
        </p:spPr>
        <p:txBody>
          <a:bodyPr lIns="26670" tIns="13335" rIns="26670" bIns="13335"/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75" b="1" dirty="0">
                <a:solidFill>
                  <a:schemeClr val="bg1"/>
                </a:solidFill>
                <a:latin typeface="Amaranth" panose="02000503050000020004" pitchFamily="2" charset="0"/>
              </a:rPr>
              <a:t>This Scientific Poster Template Is Provided By Department of Electronics, Enter A Title To Your Poster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095D294-BDA9-DC4D-9586-5FFC6B458B09}"/>
              </a:ext>
            </a:extLst>
          </p:cNvPr>
          <p:cNvSpPr txBox="1">
            <a:spLocks/>
          </p:cNvSpPr>
          <p:nvPr/>
        </p:nvSpPr>
        <p:spPr>
          <a:xfrm>
            <a:off x="5254627" y="741122"/>
            <a:ext cx="3968750" cy="386131"/>
          </a:xfrm>
          <a:prstGeom prst="rect">
            <a:avLst/>
          </a:prstGeom>
        </p:spPr>
        <p:txBody>
          <a:bodyPr wrap="square" lIns="26670" tIns="13335" rIns="26670" bIns="13335">
            <a:spAutoFit/>
          </a:bodyPr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67" dirty="0">
                <a:solidFill>
                  <a:schemeClr val="bg1"/>
                </a:solidFill>
                <a:latin typeface="Titillium Web" panose="00000500000000000000" pitchFamily="2" charset="0"/>
              </a:rPr>
              <a:t>Add Author Names and Information</a:t>
            </a:r>
          </a:p>
          <a:p>
            <a:pPr algn="ctr"/>
            <a:r>
              <a:rPr lang="en-US" sz="1167" dirty="0">
                <a:solidFill>
                  <a:schemeClr val="bg1"/>
                </a:solidFill>
                <a:latin typeface="Titillium Web" panose="00000500000000000000" pitchFamily="2" charset="0"/>
              </a:rPr>
              <a:t>Include University or Department Names if Needed</a:t>
            </a:r>
          </a:p>
        </p:txBody>
      </p:sp>
    </p:spTree>
    <p:extLst>
      <p:ext uri="{BB962C8B-B14F-4D97-AF65-F5344CB8AC3E}">
        <p14:creationId xmlns:p14="http://schemas.microsoft.com/office/powerpoint/2010/main" val="13506759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F0A4-EF2A-0A43-BDBC-E2D7AA66F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09429-A2D7-5542-B699-DACB68FAECC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71A7D6F-3187-3541-9AC7-B1411D1D2C7C}"/>
              </a:ext>
            </a:extLst>
          </p:cNvPr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92EC9-685C-DE4B-85CA-601353A37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itle 11">
            <a:extLst>
              <a:ext uri="{FF2B5EF4-FFF2-40B4-BE49-F238E27FC236}">
                <a16:creationId xmlns:a16="http://schemas.microsoft.com/office/drawing/2014/main" id="{C2946D4B-6C58-2F4D-8AF0-A656301EC8D6}"/>
              </a:ext>
            </a:extLst>
          </p:cNvPr>
          <p:cNvSpPr txBox="1">
            <a:spLocks/>
          </p:cNvSpPr>
          <p:nvPr/>
        </p:nvSpPr>
        <p:spPr>
          <a:xfrm>
            <a:off x="4937127" y="135673"/>
            <a:ext cx="4587875" cy="578703"/>
          </a:xfrm>
          <a:prstGeom prst="rect">
            <a:avLst/>
          </a:prstGeom>
        </p:spPr>
        <p:txBody>
          <a:bodyPr lIns="26670" tIns="13335" rIns="26670" bIns="13335"/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75" b="1" dirty="0">
                <a:solidFill>
                  <a:schemeClr val="bg1"/>
                </a:solidFill>
                <a:latin typeface="Amaranth" panose="02000503050000020004" pitchFamily="2" charset="0"/>
              </a:rPr>
              <a:t>This Scientific Poster Template Is Provided By Department of Electronics, Enter A Title To Your Poster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095D294-BDA9-DC4D-9586-5FFC6B458B09}"/>
              </a:ext>
            </a:extLst>
          </p:cNvPr>
          <p:cNvSpPr txBox="1">
            <a:spLocks/>
          </p:cNvSpPr>
          <p:nvPr/>
        </p:nvSpPr>
        <p:spPr>
          <a:xfrm>
            <a:off x="5254627" y="741122"/>
            <a:ext cx="3968750" cy="386131"/>
          </a:xfrm>
          <a:prstGeom prst="rect">
            <a:avLst/>
          </a:prstGeom>
        </p:spPr>
        <p:txBody>
          <a:bodyPr wrap="square" lIns="26670" tIns="13335" rIns="26670" bIns="13335">
            <a:spAutoFit/>
          </a:bodyPr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67" dirty="0">
                <a:solidFill>
                  <a:schemeClr val="bg1"/>
                </a:solidFill>
                <a:latin typeface="Titillium Web" panose="00000500000000000000" pitchFamily="2" charset="0"/>
              </a:rPr>
              <a:t>Add Author Names and Information</a:t>
            </a:r>
          </a:p>
          <a:p>
            <a:pPr algn="ctr"/>
            <a:r>
              <a:rPr lang="en-US" sz="1167" dirty="0">
                <a:solidFill>
                  <a:schemeClr val="bg1"/>
                </a:solidFill>
                <a:latin typeface="Titillium Web" panose="00000500000000000000" pitchFamily="2" charset="0"/>
              </a:rPr>
              <a:t>Include University or Department Names if Needed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8ADF60-70AF-8940-8AE4-38A66AA4F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76222"/>
              </p:ext>
            </p:extLst>
          </p:nvPr>
        </p:nvGraphicFramePr>
        <p:xfrm>
          <a:off x="277792" y="1365252"/>
          <a:ext cx="9398643" cy="5357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2665">
                  <a:extLst>
                    <a:ext uri="{9D8B030D-6E8A-4147-A177-3AD203B41FA5}">
                      <a16:colId xmlns:a16="http://schemas.microsoft.com/office/drawing/2014/main" val="1720575409"/>
                    </a:ext>
                  </a:extLst>
                </a:gridCol>
                <a:gridCol w="237552">
                  <a:extLst>
                    <a:ext uri="{9D8B030D-6E8A-4147-A177-3AD203B41FA5}">
                      <a16:colId xmlns:a16="http://schemas.microsoft.com/office/drawing/2014/main" val="1136914428"/>
                    </a:ext>
                  </a:extLst>
                </a:gridCol>
                <a:gridCol w="1979601">
                  <a:extLst>
                    <a:ext uri="{9D8B030D-6E8A-4147-A177-3AD203B41FA5}">
                      <a16:colId xmlns:a16="http://schemas.microsoft.com/office/drawing/2014/main" val="1396910384"/>
                    </a:ext>
                  </a:extLst>
                </a:gridCol>
                <a:gridCol w="221716">
                  <a:extLst>
                    <a:ext uri="{9D8B030D-6E8A-4147-A177-3AD203B41FA5}">
                      <a16:colId xmlns:a16="http://schemas.microsoft.com/office/drawing/2014/main" val="316427912"/>
                    </a:ext>
                  </a:extLst>
                </a:gridCol>
                <a:gridCol w="1967577">
                  <a:extLst>
                    <a:ext uri="{9D8B030D-6E8A-4147-A177-3AD203B41FA5}">
                      <a16:colId xmlns:a16="http://schemas.microsoft.com/office/drawing/2014/main" val="2872042823"/>
                    </a:ext>
                  </a:extLst>
                </a:gridCol>
                <a:gridCol w="344595">
                  <a:extLst>
                    <a:ext uri="{9D8B030D-6E8A-4147-A177-3AD203B41FA5}">
                      <a16:colId xmlns:a16="http://schemas.microsoft.com/office/drawing/2014/main" val="116568281"/>
                    </a:ext>
                  </a:extLst>
                </a:gridCol>
                <a:gridCol w="2244937">
                  <a:extLst>
                    <a:ext uri="{9D8B030D-6E8A-4147-A177-3AD203B41FA5}">
                      <a16:colId xmlns:a16="http://schemas.microsoft.com/office/drawing/2014/main" val="1619233860"/>
                    </a:ext>
                  </a:extLst>
                </a:gridCol>
              </a:tblGrid>
              <a:tr h="239355">
                <a:tc>
                  <a:txBody>
                    <a:bodyPr/>
                    <a:lstStyle/>
                    <a:p>
                      <a:r>
                        <a:rPr lang="vi-VN" sz="1300" dirty="0">
                          <a:solidFill>
                            <a:schemeClr val="bg1"/>
                          </a:solidFill>
                        </a:rPr>
                        <a:t>Abstract</a:t>
                      </a:r>
                      <a:endParaRPr lang="en-VN" sz="1300" dirty="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VN" sz="1300" dirty="0">
                          <a:solidFill>
                            <a:schemeClr val="bg1"/>
                          </a:solidFill>
                        </a:rPr>
                        <a:t>Method</a:t>
                      </a: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VN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VN" sz="1300" dirty="0">
                          <a:solidFill>
                            <a:schemeClr val="bg1"/>
                          </a:solidFill>
                        </a:rPr>
                        <a:t>Conclusions</a:t>
                      </a: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04062"/>
                  </a:ext>
                </a:extLst>
              </a:tr>
              <a:tr h="2643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VN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238307"/>
                  </a:ext>
                </a:extLst>
              </a:tr>
              <a:tr h="242144">
                <a:tc>
                  <a:txBody>
                    <a:bodyPr/>
                    <a:lstStyle/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130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130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070307"/>
                  </a:ext>
                </a:extLst>
              </a:tr>
              <a:tr h="277653">
                <a:tc>
                  <a:txBody>
                    <a:bodyPr/>
                    <a:lstStyle/>
                    <a:p>
                      <a:r>
                        <a:rPr lang="en-VN" sz="1300" dirty="0">
                          <a:solidFill>
                            <a:schemeClr val="bg1"/>
                          </a:solidFill>
                        </a:rPr>
                        <a:t>Introduction</a:t>
                      </a: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30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VN" sz="1300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30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VN" sz="1300" dirty="0">
                          <a:solidFill>
                            <a:schemeClr val="bg1"/>
                          </a:solidFill>
                        </a:rPr>
                        <a:t>Acknowledegment</a:t>
                      </a: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VN" sz="1300" dirty="0">
                          <a:solidFill>
                            <a:schemeClr val="bg1"/>
                          </a:solidFill>
                        </a:rPr>
                        <a:t>References</a:t>
                      </a: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4404"/>
                  </a:ext>
                </a:extLst>
              </a:tr>
              <a:tr h="19548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30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3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88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3748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71B987-82A3-4FFC-8EA4-FEA6FAE00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16" y="925947"/>
            <a:ext cx="8860367" cy="5006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BB9079-E765-44E7-8490-01067DE4AFF8}"/>
              </a:ext>
            </a:extLst>
          </p:cNvPr>
          <p:cNvSpPr txBox="1"/>
          <p:nvPr/>
        </p:nvSpPr>
        <p:spPr>
          <a:xfrm>
            <a:off x="522816" y="480060"/>
            <a:ext cx="241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0532647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2CDE61-8BA3-4F65-8847-1AA4CD5A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39" y="806874"/>
            <a:ext cx="7503119" cy="557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0A6517-A9A0-4149-A566-4FD90608BA71}"/>
              </a:ext>
            </a:extLst>
          </p:cNvPr>
          <p:cNvSpPr txBox="1"/>
          <p:nvPr/>
        </p:nvSpPr>
        <p:spPr>
          <a:xfrm>
            <a:off x="427281" y="480060"/>
            <a:ext cx="241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999741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150</Words>
  <Application>Microsoft Office PowerPoint</Application>
  <PresentationFormat>A4 Paper (210x297 mm)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Amaranth</vt:lpstr>
      <vt:lpstr>Arial</vt:lpstr>
      <vt:lpstr>Calibri</vt:lpstr>
      <vt:lpstr>Calibri Light</vt:lpstr>
      <vt:lpstr>Titillium Web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linhtran@hcmut.edu.vn</cp:lastModifiedBy>
  <cp:revision>7</cp:revision>
  <dcterms:created xsi:type="dcterms:W3CDTF">2021-07-04T08:38:05Z</dcterms:created>
  <dcterms:modified xsi:type="dcterms:W3CDTF">2021-07-04T09:30:57Z</dcterms:modified>
  <cp:category/>
</cp:coreProperties>
</file>